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5" r:id="rId2"/>
  </p:sldMasterIdLst>
  <p:notesMasterIdLst>
    <p:notesMasterId r:id="rId9"/>
  </p:notesMasterIdLst>
  <p:handoutMasterIdLst>
    <p:handoutMasterId r:id="rId10"/>
  </p:handoutMasterIdLst>
  <p:sldIdLst>
    <p:sldId id="973" r:id="rId3"/>
    <p:sldId id="967" r:id="rId4"/>
    <p:sldId id="968" r:id="rId5"/>
    <p:sldId id="969" r:id="rId6"/>
    <p:sldId id="970" r:id="rId7"/>
    <p:sldId id="971" r:id="rId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FFFF"/>
    <a:srgbClr val="1B3791"/>
    <a:srgbClr val="FF3399"/>
    <a:srgbClr val="BC6916"/>
    <a:srgbClr val="D8791A"/>
    <a:srgbClr val="000099"/>
    <a:srgbClr val="FF99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A90701-B830-4983-8DE7-9FAAC0338AC5}" v="11" dt="2021-01-18T13:18:27.2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5736" autoAdjust="0"/>
  </p:normalViewPr>
  <p:slideViewPr>
    <p:cSldViewPr>
      <p:cViewPr varScale="1">
        <p:scale>
          <a:sx n="109" d="100"/>
          <a:sy n="109" d="100"/>
        </p:scale>
        <p:origin x="14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514" y="-102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POTE NOY, Roberto Mario" userId="00493373-f3c7-4a20-ad1a-1b901b156c55" providerId="ADAL" clId="{A9A90701-B830-4983-8DE7-9FAAC0338AC5}"/>
    <pc:docChg chg="custSel addSld delSld modSld sldOrd">
      <pc:chgData name="CAPOTE NOY, Roberto Mario" userId="00493373-f3c7-4a20-ad1a-1b901b156c55" providerId="ADAL" clId="{A9A90701-B830-4983-8DE7-9FAAC0338AC5}" dt="2021-01-18T13:18:46.394" v="170" actId="1076"/>
      <pc:docMkLst>
        <pc:docMk/>
      </pc:docMkLst>
      <pc:sldChg chg="delSp ord">
        <pc:chgData name="CAPOTE NOY, Roberto Mario" userId="00493373-f3c7-4a20-ad1a-1b901b156c55" providerId="ADAL" clId="{A9A90701-B830-4983-8DE7-9FAAC0338AC5}" dt="2021-01-18T12:17:52.814" v="7" actId="478"/>
        <pc:sldMkLst>
          <pc:docMk/>
          <pc:sldMk cId="201835078" sldId="967"/>
        </pc:sldMkLst>
        <pc:picChg chg="del">
          <ac:chgData name="CAPOTE NOY, Roberto Mario" userId="00493373-f3c7-4a20-ad1a-1b901b156c55" providerId="ADAL" clId="{A9A90701-B830-4983-8DE7-9FAAC0338AC5}" dt="2021-01-18T12:17:52.814" v="7" actId="478"/>
          <ac:picMkLst>
            <pc:docMk/>
            <pc:sldMk cId="201835078" sldId="967"/>
            <ac:picMk id="2" creationId="{EFF3FEB6-E726-42B0-8C91-065BE5060AAD}"/>
          </ac:picMkLst>
        </pc:picChg>
      </pc:sldChg>
      <pc:sldChg chg="addSp delSp add del">
        <pc:chgData name="CAPOTE NOY, Roberto Mario" userId="00493373-f3c7-4a20-ad1a-1b901b156c55" providerId="ADAL" clId="{A9A90701-B830-4983-8DE7-9FAAC0338AC5}" dt="2021-01-18T12:18:02.542" v="9" actId="2696"/>
        <pc:sldMkLst>
          <pc:docMk/>
          <pc:sldMk cId="3087460846" sldId="972"/>
        </pc:sldMkLst>
        <pc:spChg chg="add del">
          <ac:chgData name="CAPOTE NOY, Roberto Mario" userId="00493373-f3c7-4a20-ad1a-1b901b156c55" providerId="ADAL" clId="{A9A90701-B830-4983-8DE7-9FAAC0338AC5}" dt="2021-01-18T12:16:55.642" v="3"/>
          <ac:spMkLst>
            <pc:docMk/>
            <pc:sldMk cId="3087460846" sldId="972"/>
            <ac:spMk id="4" creationId="{8808F6E0-80DA-4773-8A14-F1EBF3921470}"/>
          </ac:spMkLst>
        </pc:spChg>
        <pc:spChg chg="add del">
          <ac:chgData name="CAPOTE NOY, Roberto Mario" userId="00493373-f3c7-4a20-ad1a-1b901b156c55" providerId="ADAL" clId="{A9A90701-B830-4983-8DE7-9FAAC0338AC5}" dt="2021-01-18T12:17:00.537" v="5"/>
          <ac:spMkLst>
            <pc:docMk/>
            <pc:sldMk cId="3087460846" sldId="972"/>
            <ac:spMk id="5" creationId="{02C82B42-E7FE-4F30-9E8C-4CB10AD27A12}"/>
          </ac:spMkLst>
        </pc:spChg>
        <pc:spChg chg="add">
          <ac:chgData name="CAPOTE NOY, Roberto Mario" userId="00493373-f3c7-4a20-ad1a-1b901b156c55" providerId="ADAL" clId="{A9A90701-B830-4983-8DE7-9FAAC0338AC5}" dt="2021-01-18T12:17:11.584" v="6"/>
          <ac:spMkLst>
            <pc:docMk/>
            <pc:sldMk cId="3087460846" sldId="972"/>
            <ac:spMk id="6" creationId="{2D723E3E-0C24-48AD-BC22-778FC3FE7F0E}"/>
          </ac:spMkLst>
        </pc:spChg>
      </pc:sldChg>
      <pc:sldChg chg="delSp modSp add">
        <pc:chgData name="CAPOTE NOY, Roberto Mario" userId="00493373-f3c7-4a20-ad1a-1b901b156c55" providerId="ADAL" clId="{A9A90701-B830-4983-8DE7-9FAAC0338AC5}" dt="2021-01-18T13:18:46.394" v="170" actId="1076"/>
        <pc:sldMkLst>
          <pc:docMk/>
          <pc:sldMk cId="1808954561" sldId="973"/>
        </pc:sldMkLst>
        <pc:spChg chg="mod">
          <ac:chgData name="CAPOTE NOY, Roberto Mario" userId="00493373-f3c7-4a20-ad1a-1b901b156c55" providerId="ADAL" clId="{A9A90701-B830-4983-8DE7-9FAAC0338AC5}" dt="2021-01-18T13:18:43.597" v="169" actId="1076"/>
          <ac:spMkLst>
            <pc:docMk/>
            <pc:sldMk cId="1808954561" sldId="973"/>
            <ac:spMk id="4" creationId="{5066DEF5-945A-42AF-9E70-7FBDDE5B0C78}"/>
          </ac:spMkLst>
        </pc:spChg>
        <pc:spChg chg="del">
          <ac:chgData name="CAPOTE NOY, Roberto Mario" userId="00493373-f3c7-4a20-ad1a-1b901b156c55" providerId="ADAL" clId="{A9A90701-B830-4983-8DE7-9FAAC0338AC5}" dt="2021-01-18T13:17:57.054" v="70" actId="478"/>
          <ac:spMkLst>
            <pc:docMk/>
            <pc:sldMk cId="1808954561" sldId="973"/>
            <ac:spMk id="8" creationId="{9E4B1277-3329-410C-8670-62AC29175FD0}"/>
          </ac:spMkLst>
        </pc:spChg>
        <pc:spChg chg="del">
          <ac:chgData name="CAPOTE NOY, Roberto Mario" userId="00493373-f3c7-4a20-ad1a-1b901b156c55" providerId="ADAL" clId="{A9A90701-B830-4983-8DE7-9FAAC0338AC5}" dt="2021-01-18T13:17:57.054" v="70" actId="478"/>
          <ac:spMkLst>
            <pc:docMk/>
            <pc:sldMk cId="1808954561" sldId="973"/>
            <ac:spMk id="30" creationId="{65AD22A4-BFDA-4515-AC84-97B43AF25889}"/>
          </ac:spMkLst>
        </pc:spChg>
        <pc:spChg chg="del">
          <ac:chgData name="CAPOTE NOY, Roberto Mario" userId="00493373-f3c7-4a20-ad1a-1b901b156c55" providerId="ADAL" clId="{A9A90701-B830-4983-8DE7-9FAAC0338AC5}" dt="2021-01-18T13:17:57.054" v="70" actId="478"/>
          <ac:spMkLst>
            <pc:docMk/>
            <pc:sldMk cId="1808954561" sldId="973"/>
            <ac:spMk id="31" creationId="{F5F0CCF2-6189-4536-AFCE-79268980ACF5}"/>
          </ac:spMkLst>
        </pc:spChg>
        <pc:spChg chg="mod">
          <ac:chgData name="CAPOTE NOY, Roberto Mario" userId="00493373-f3c7-4a20-ad1a-1b901b156c55" providerId="ADAL" clId="{A9A90701-B830-4983-8DE7-9FAAC0338AC5}" dt="2021-01-18T13:18:46.394" v="170" actId="1076"/>
          <ac:spMkLst>
            <pc:docMk/>
            <pc:sldMk cId="1808954561" sldId="973"/>
            <ac:spMk id="42" creationId="{58D8D654-EB4E-4940-A56D-E5068D7EBAC9}"/>
          </ac:spMkLst>
        </pc:spChg>
        <pc:spChg chg="del">
          <ac:chgData name="CAPOTE NOY, Roberto Mario" userId="00493373-f3c7-4a20-ad1a-1b901b156c55" providerId="ADAL" clId="{A9A90701-B830-4983-8DE7-9FAAC0338AC5}" dt="2021-01-18T13:17:57.054" v="70" actId="478"/>
          <ac:spMkLst>
            <pc:docMk/>
            <pc:sldMk cId="1808954561" sldId="973"/>
            <ac:spMk id="114691" creationId="{8E9CCC06-7A71-427B-BA3E-298A12618F63}"/>
          </ac:spMkLst>
        </pc:spChg>
        <pc:picChg chg="del">
          <ac:chgData name="CAPOTE NOY, Roberto Mario" userId="00493373-f3c7-4a20-ad1a-1b901b156c55" providerId="ADAL" clId="{A9A90701-B830-4983-8DE7-9FAAC0338AC5}" dt="2021-01-18T13:17:57.054" v="70" actId="478"/>
          <ac:picMkLst>
            <pc:docMk/>
            <pc:sldMk cId="1808954561" sldId="973"/>
            <ac:picMk id="2" creationId="{0D759ECA-3DDC-41A6-B56F-80A28DC0EE08}"/>
          </ac:picMkLst>
        </pc:picChg>
        <pc:picChg chg="del">
          <ac:chgData name="CAPOTE NOY, Roberto Mario" userId="00493373-f3c7-4a20-ad1a-1b901b156c55" providerId="ADAL" clId="{A9A90701-B830-4983-8DE7-9FAAC0338AC5}" dt="2021-01-18T13:17:57.054" v="70" actId="478"/>
          <ac:picMkLst>
            <pc:docMk/>
            <pc:sldMk cId="1808954561" sldId="973"/>
            <ac:picMk id="3" creationId="{852317D6-A856-4C13-A86F-F8B9BE59D9A3}"/>
          </ac:picMkLst>
        </pc:picChg>
        <pc:picChg chg="del">
          <ac:chgData name="CAPOTE NOY, Roberto Mario" userId="00493373-f3c7-4a20-ad1a-1b901b156c55" providerId="ADAL" clId="{A9A90701-B830-4983-8DE7-9FAAC0338AC5}" dt="2021-01-18T13:17:57.054" v="70" actId="478"/>
          <ac:picMkLst>
            <pc:docMk/>
            <pc:sldMk cId="1808954561" sldId="973"/>
            <ac:picMk id="5" creationId="{49EE3AA5-4CD9-4566-B144-FE9FCEBFEDC5}"/>
          </ac:picMkLst>
        </pc:picChg>
        <pc:picChg chg="del">
          <ac:chgData name="CAPOTE NOY, Roberto Mario" userId="00493373-f3c7-4a20-ad1a-1b901b156c55" providerId="ADAL" clId="{A9A90701-B830-4983-8DE7-9FAAC0338AC5}" dt="2021-01-18T13:17:57.054" v="70" actId="478"/>
          <ac:picMkLst>
            <pc:docMk/>
            <pc:sldMk cId="1808954561" sldId="973"/>
            <ac:picMk id="6" creationId="{6E23AC4C-5BF1-4E83-AA39-DACCD182CDDF}"/>
          </ac:picMkLst>
        </pc:picChg>
        <pc:picChg chg="del">
          <ac:chgData name="CAPOTE NOY, Roberto Mario" userId="00493373-f3c7-4a20-ad1a-1b901b156c55" providerId="ADAL" clId="{A9A90701-B830-4983-8DE7-9FAAC0338AC5}" dt="2021-01-18T13:17:57.054" v="70" actId="478"/>
          <ac:picMkLst>
            <pc:docMk/>
            <pc:sldMk cId="1808954561" sldId="973"/>
            <ac:picMk id="7" creationId="{DDD2268D-0C18-4C72-BDA0-5052751188C3}"/>
          </ac:picMkLst>
        </pc:picChg>
        <pc:picChg chg="del">
          <ac:chgData name="CAPOTE NOY, Roberto Mario" userId="00493373-f3c7-4a20-ad1a-1b901b156c55" providerId="ADAL" clId="{A9A90701-B830-4983-8DE7-9FAAC0338AC5}" dt="2021-01-18T13:17:57.054" v="70" actId="478"/>
          <ac:picMkLst>
            <pc:docMk/>
            <pc:sldMk cId="1808954561" sldId="973"/>
            <ac:picMk id="9" creationId="{37E51D1A-F91B-4773-844F-FD6ADCFDD18B}"/>
          </ac:picMkLst>
        </pc:picChg>
        <pc:picChg chg="del">
          <ac:chgData name="CAPOTE NOY, Roberto Mario" userId="00493373-f3c7-4a20-ad1a-1b901b156c55" providerId="ADAL" clId="{A9A90701-B830-4983-8DE7-9FAAC0338AC5}" dt="2021-01-18T13:17:57.054" v="70" actId="478"/>
          <ac:picMkLst>
            <pc:docMk/>
            <pc:sldMk cId="1808954561" sldId="973"/>
            <ac:picMk id="10" creationId="{C772395A-26BE-406E-AE14-851E6AAD4B3A}"/>
          </ac:picMkLst>
        </pc:picChg>
        <pc:picChg chg="del">
          <ac:chgData name="CAPOTE NOY, Roberto Mario" userId="00493373-f3c7-4a20-ad1a-1b901b156c55" providerId="ADAL" clId="{A9A90701-B830-4983-8DE7-9FAAC0338AC5}" dt="2021-01-18T13:17:57.054" v="70" actId="478"/>
          <ac:picMkLst>
            <pc:docMk/>
            <pc:sldMk cId="1808954561" sldId="973"/>
            <ac:picMk id="11" creationId="{40C51F96-7619-4FB0-91DF-1D24037A0462}"/>
          </ac:picMkLst>
        </pc:picChg>
        <pc:picChg chg="del">
          <ac:chgData name="CAPOTE NOY, Roberto Mario" userId="00493373-f3c7-4a20-ad1a-1b901b156c55" providerId="ADAL" clId="{A9A90701-B830-4983-8DE7-9FAAC0338AC5}" dt="2021-01-18T13:17:57.054" v="70" actId="478"/>
          <ac:picMkLst>
            <pc:docMk/>
            <pc:sldMk cId="1808954561" sldId="973"/>
            <ac:picMk id="12" creationId="{17A0023B-F2F9-40B6-BC4B-67D86D80F09E}"/>
          </ac:picMkLst>
        </pc:picChg>
        <pc:picChg chg="del">
          <ac:chgData name="CAPOTE NOY, Roberto Mario" userId="00493373-f3c7-4a20-ad1a-1b901b156c55" providerId="ADAL" clId="{A9A90701-B830-4983-8DE7-9FAAC0338AC5}" dt="2021-01-18T13:17:57.054" v="70" actId="478"/>
          <ac:picMkLst>
            <pc:docMk/>
            <pc:sldMk cId="1808954561" sldId="973"/>
            <ac:picMk id="13" creationId="{0E8F4D6E-7202-4F4E-90EB-B95FBE11F0DA}"/>
          </ac:picMkLst>
        </pc:picChg>
        <pc:picChg chg="del">
          <ac:chgData name="CAPOTE NOY, Roberto Mario" userId="00493373-f3c7-4a20-ad1a-1b901b156c55" providerId="ADAL" clId="{A9A90701-B830-4983-8DE7-9FAAC0338AC5}" dt="2021-01-18T13:17:57.054" v="70" actId="478"/>
          <ac:picMkLst>
            <pc:docMk/>
            <pc:sldMk cId="1808954561" sldId="973"/>
            <ac:picMk id="14" creationId="{5761FE27-9B51-41E3-AD11-0B33034D8849}"/>
          </ac:picMkLst>
        </pc:picChg>
        <pc:picChg chg="del">
          <ac:chgData name="CAPOTE NOY, Roberto Mario" userId="00493373-f3c7-4a20-ad1a-1b901b156c55" providerId="ADAL" clId="{A9A90701-B830-4983-8DE7-9FAAC0338AC5}" dt="2021-01-18T13:17:57.054" v="70" actId="478"/>
          <ac:picMkLst>
            <pc:docMk/>
            <pc:sldMk cId="1808954561" sldId="973"/>
            <ac:picMk id="15" creationId="{7D5DFFF4-E7DC-4C8E-8D3F-C6921AA7F30A}"/>
          </ac:picMkLst>
        </pc:picChg>
        <pc:picChg chg="del">
          <ac:chgData name="CAPOTE NOY, Roberto Mario" userId="00493373-f3c7-4a20-ad1a-1b901b156c55" providerId="ADAL" clId="{A9A90701-B830-4983-8DE7-9FAAC0338AC5}" dt="2021-01-18T13:17:57.054" v="70" actId="478"/>
          <ac:picMkLst>
            <pc:docMk/>
            <pc:sldMk cId="1808954561" sldId="973"/>
            <ac:picMk id="16" creationId="{F60A5EFD-E36D-4030-AF58-49D84BC01701}"/>
          </ac:picMkLst>
        </pc:picChg>
        <pc:picChg chg="del">
          <ac:chgData name="CAPOTE NOY, Roberto Mario" userId="00493373-f3c7-4a20-ad1a-1b901b156c55" providerId="ADAL" clId="{A9A90701-B830-4983-8DE7-9FAAC0338AC5}" dt="2021-01-18T13:17:57.054" v="70" actId="478"/>
          <ac:picMkLst>
            <pc:docMk/>
            <pc:sldMk cId="1808954561" sldId="973"/>
            <ac:picMk id="17" creationId="{ACCF2E4D-AD94-40AD-BCF8-DEDDFFC488D8}"/>
          </ac:picMkLst>
        </pc:picChg>
        <pc:picChg chg="del">
          <ac:chgData name="CAPOTE NOY, Roberto Mario" userId="00493373-f3c7-4a20-ad1a-1b901b156c55" providerId="ADAL" clId="{A9A90701-B830-4983-8DE7-9FAAC0338AC5}" dt="2021-01-18T13:17:57.054" v="70" actId="478"/>
          <ac:picMkLst>
            <pc:docMk/>
            <pc:sldMk cId="1808954561" sldId="973"/>
            <ac:picMk id="18" creationId="{AE3F35F6-D18A-43AE-A597-2ABC81409323}"/>
          </ac:picMkLst>
        </pc:picChg>
        <pc:picChg chg="del">
          <ac:chgData name="CAPOTE NOY, Roberto Mario" userId="00493373-f3c7-4a20-ad1a-1b901b156c55" providerId="ADAL" clId="{A9A90701-B830-4983-8DE7-9FAAC0338AC5}" dt="2021-01-18T13:17:57.054" v="70" actId="478"/>
          <ac:picMkLst>
            <pc:docMk/>
            <pc:sldMk cId="1808954561" sldId="973"/>
            <ac:picMk id="19" creationId="{AC224808-861E-4B91-AA18-D793D572870B}"/>
          </ac:picMkLst>
        </pc:picChg>
        <pc:picChg chg="del">
          <ac:chgData name="CAPOTE NOY, Roberto Mario" userId="00493373-f3c7-4a20-ad1a-1b901b156c55" providerId="ADAL" clId="{A9A90701-B830-4983-8DE7-9FAAC0338AC5}" dt="2021-01-18T13:17:57.054" v="70" actId="478"/>
          <ac:picMkLst>
            <pc:docMk/>
            <pc:sldMk cId="1808954561" sldId="973"/>
            <ac:picMk id="20" creationId="{AADD1D0C-CDCC-4564-AAD4-3410D872B4BB}"/>
          </ac:picMkLst>
        </pc:picChg>
        <pc:picChg chg="del">
          <ac:chgData name="CAPOTE NOY, Roberto Mario" userId="00493373-f3c7-4a20-ad1a-1b901b156c55" providerId="ADAL" clId="{A9A90701-B830-4983-8DE7-9FAAC0338AC5}" dt="2021-01-18T13:17:57.054" v="70" actId="478"/>
          <ac:picMkLst>
            <pc:docMk/>
            <pc:sldMk cId="1808954561" sldId="973"/>
            <ac:picMk id="21" creationId="{2195F519-6034-4C1D-A445-48BBB0222706}"/>
          </ac:picMkLst>
        </pc:picChg>
        <pc:picChg chg="del">
          <ac:chgData name="CAPOTE NOY, Roberto Mario" userId="00493373-f3c7-4a20-ad1a-1b901b156c55" providerId="ADAL" clId="{A9A90701-B830-4983-8DE7-9FAAC0338AC5}" dt="2021-01-18T13:17:57.054" v="70" actId="478"/>
          <ac:picMkLst>
            <pc:docMk/>
            <pc:sldMk cId="1808954561" sldId="973"/>
            <ac:picMk id="22" creationId="{64CEBABB-7AA8-4B8B-B6F2-03EE684BF5AF}"/>
          </ac:picMkLst>
        </pc:picChg>
        <pc:picChg chg="del">
          <ac:chgData name="CAPOTE NOY, Roberto Mario" userId="00493373-f3c7-4a20-ad1a-1b901b156c55" providerId="ADAL" clId="{A9A90701-B830-4983-8DE7-9FAAC0338AC5}" dt="2021-01-18T13:17:57.054" v="70" actId="478"/>
          <ac:picMkLst>
            <pc:docMk/>
            <pc:sldMk cId="1808954561" sldId="973"/>
            <ac:picMk id="23" creationId="{3DC52E06-87F9-4982-85F7-30D647BCD0BE}"/>
          </ac:picMkLst>
        </pc:picChg>
        <pc:picChg chg="del">
          <ac:chgData name="CAPOTE NOY, Roberto Mario" userId="00493373-f3c7-4a20-ad1a-1b901b156c55" providerId="ADAL" clId="{A9A90701-B830-4983-8DE7-9FAAC0338AC5}" dt="2021-01-18T13:17:57.054" v="70" actId="478"/>
          <ac:picMkLst>
            <pc:docMk/>
            <pc:sldMk cId="1808954561" sldId="973"/>
            <ac:picMk id="24" creationId="{DD1A8905-4FBA-4905-8B57-46CFF04978AA}"/>
          </ac:picMkLst>
        </pc:picChg>
        <pc:picChg chg="del">
          <ac:chgData name="CAPOTE NOY, Roberto Mario" userId="00493373-f3c7-4a20-ad1a-1b901b156c55" providerId="ADAL" clId="{A9A90701-B830-4983-8DE7-9FAAC0338AC5}" dt="2021-01-18T13:17:59.979" v="71" actId="478"/>
          <ac:picMkLst>
            <pc:docMk/>
            <pc:sldMk cId="1808954561" sldId="973"/>
            <ac:picMk id="25" creationId="{96BE43A5-4486-435D-A73F-0773A3912B3E}"/>
          </ac:picMkLst>
        </pc:picChg>
        <pc:picChg chg="del">
          <ac:chgData name="CAPOTE NOY, Roberto Mario" userId="00493373-f3c7-4a20-ad1a-1b901b156c55" providerId="ADAL" clId="{A9A90701-B830-4983-8DE7-9FAAC0338AC5}" dt="2021-01-18T13:17:57.054" v="70" actId="478"/>
          <ac:picMkLst>
            <pc:docMk/>
            <pc:sldMk cId="1808954561" sldId="973"/>
            <ac:picMk id="26" creationId="{6B4C201D-D546-40EB-A053-2187FC7F1E5D}"/>
          </ac:picMkLst>
        </pc:picChg>
        <pc:picChg chg="del">
          <ac:chgData name="CAPOTE NOY, Roberto Mario" userId="00493373-f3c7-4a20-ad1a-1b901b156c55" providerId="ADAL" clId="{A9A90701-B830-4983-8DE7-9FAAC0338AC5}" dt="2021-01-18T13:17:57.054" v="70" actId="478"/>
          <ac:picMkLst>
            <pc:docMk/>
            <pc:sldMk cId="1808954561" sldId="973"/>
            <ac:picMk id="27" creationId="{020184F1-76EF-4311-B2FC-023E62B04134}"/>
          </ac:picMkLst>
        </pc:picChg>
        <pc:picChg chg="del">
          <ac:chgData name="CAPOTE NOY, Roberto Mario" userId="00493373-f3c7-4a20-ad1a-1b901b156c55" providerId="ADAL" clId="{A9A90701-B830-4983-8DE7-9FAAC0338AC5}" dt="2021-01-18T13:17:57.054" v="70" actId="478"/>
          <ac:picMkLst>
            <pc:docMk/>
            <pc:sldMk cId="1808954561" sldId="973"/>
            <ac:picMk id="28" creationId="{7D0992D0-2F37-4DCD-B726-022022EA7FEF}"/>
          </ac:picMkLst>
        </pc:picChg>
        <pc:picChg chg="del">
          <ac:chgData name="CAPOTE NOY, Roberto Mario" userId="00493373-f3c7-4a20-ad1a-1b901b156c55" providerId="ADAL" clId="{A9A90701-B830-4983-8DE7-9FAAC0338AC5}" dt="2021-01-18T13:17:57.054" v="70" actId="478"/>
          <ac:picMkLst>
            <pc:docMk/>
            <pc:sldMk cId="1808954561" sldId="973"/>
            <ac:picMk id="29" creationId="{7B9D4F8D-4012-471F-BD97-94D6238BC01A}"/>
          </ac:picMkLst>
        </pc:picChg>
        <pc:picChg chg="del">
          <ac:chgData name="CAPOTE NOY, Roberto Mario" userId="00493373-f3c7-4a20-ad1a-1b901b156c55" providerId="ADAL" clId="{A9A90701-B830-4983-8DE7-9FAAC0338AC5}" dt="2021-01-18T13:17:57.054" v="70" actId="478"/>
          <ac:picMkLst>
            <pc:docMk/>
            <pc:sldMk cId="1808954561" sldId="973"/>
            <ac:picMk id="1026" creationId="{37FEEE31-6A1A-46EB-B04B-E8C62239A5F1}"/>
          </ac:picMkLst>
        </pc:picChg>
        <pc:picChg chg="del">
          <ac:chgData name="CAPOTE NOY, Roberto Mario" userId="00493373-f3c7-4a20-ad1a-1b901b156c55" providerId="ADAL" clId="{A9A90701-B830-4983-8DE7-9FAAC0338AC5}" dt="2021-01-18T13:17:57.054" v="70" actId="478"/>
          <ac:picMkLst>
            <pc:docMk/>
            <pc:sldMk cId="1808954561" sldId="973"/>
            <ac:picMk id="1028" creationId="{56619787-08D0-4A34-8620-2F770DAEECC5}"/>
          </ac:picMkLst>
        </pc:picChg>
        <pc:picChg chg="del">
          <ac:chgData name="CAPOTE NOY, Roberto Mario" userId="00493373-f3c7-4a20-ad1a-1b901b156c55" providerId="ADAL" clId="{A9A90701-B830-4983-8DE7-9FAAC0338AC5}" dt="2021-01-18T13:17:57.054" v="70" actId="478"/>
          <ac:picMkLst>
            <pc:docMk/>
            <pc:sldMk cId="1808954561" sldId="973"/>
            <ac:picMk id="1032" creationId="{B16FA826-2B39-4F29-A0F6-687E5DFB3EED}"/>
          </ac:picMkLst>
        </pc:picChg>
        <pc:picChg chg="del">
          <ac:chgData name="CAPOTE NOY, Roberto Mario" userId="00493373-f3c7-4a20-ad1a-1b901b156c55" providerId="ADAL" clId="{A9A90701-B830-4983-8DE7-9FAAC0338AC5}" dt="2021-01-18T13:17:57.054" v="70" actId="478"/>
          <ac:picMkLst>
            <pc:docMk/>
            <pc:sldMk cId="1808954561" sldId="973"/>
            <ac:picMk id="114688" creationId="{EA241748-F327-4639-932A-4C74BB1C8DDD}"/>
          </ac:picMkLst>
        </pc:picChg>
        <pc:picChg chg="del">
          <ac:chgData name="CAPOTE NOY, Roberto Mario" userId="00493373-f3c7-4a20-ad1a-1b901b156c55" providerId="ADAL" clId="{A9A90701-B830-4983-8DE7-9FAAC0338AC5}" dt="2021-01-18T13:17:57.054" v="70" actId="478"/>
          <ac:picMkLst>
            <pc:docMk/>
            <pc:sldMk cId="1808954561" sldId="973"/>
            <ac:picMk id="114694" creationId="{7C184EE4-B9CB-4108-8FCD-00E3D6BFE97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5806" cy="51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l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496" y="1"/>
            <a:ext cx="3075805" cy="51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554"/>
            <a:ext cx="3075806" cy="51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l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496" y="9722554"/>
            <a:ext cx="3075805" cy="51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3720D0A-A361-4B4F-807F-5894B9007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49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4038" cy="47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l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8472" y="0"/>
            <a:ext cx="3054038" cy="47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7750" y="790575"/>
            <a:ext cx="5057775" cy="3792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4433" y="4899969"/>
            <a:ext cx="5224013" cy="458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906"/>
            <a:ext cx="3054038" cy="47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l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8472" y="9720906"/>
            <a:ext cx="3054038" cy="47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CAF85348-0EAA-4D40-BAFD-B72245B78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76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F85348-0EAA-4D40-BAFD-B72245B785A4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727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725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187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353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1048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7" y="1772816"/>
            <a:ext cx="8568953" cy="108012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7" y="3573016"/>
            <a:ext cx="8568953" cy="16085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64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20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hyperlink" Target="http://www-nds.iaea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R.CapoteNoy@iaea.org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hyperlink" Target="http://www-nds.iaea.org/" TargetMode="External"/><Relationship Id="rId3" Type="http://schemas.openxmlformats.org/officeDocument/2006/relationships/slideLayout" Target="../slideLayouts/slideLayout7.xml"/><Relationship Id="rId7" Type="http://schemas.openxmlformats.org/officeDocument/2006/relationships/hyperlink" Target="mailto:R.CapoteNoy@iaea.org" TargetMode="Externa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gradFill rotWithShape="1">
          <a:gsLst>
            <a:gs pos="0">
              <a:srgbClr val="80C2D9"/>
            </a:gs>
            <a:gs pos="50000">
              <a:srgbClr val="DDECC7"/>
            </a:gs>
            <a:gs pos="100000">
              <a:srgbClr val="EEF5E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2"/>
          <p:cNvSpPr>
            <a:spLocks noChangeShapeType="1"/>
          </p:cNvSpPr>
          <p:nvPr userDrawn="1"/>
        </p:nvSpPr>
        <p:spPr bwMode="ltGray">
          <a:xfrm flipV="1">
            <a:off x="0" y="6248400"/>
            <a:ext cx="9144000" cy="4763"/>
          </a:xfrm>
          <a:prstGeom prst="line">
            <a:avLst/>
          </a:prstGeom>
          <a:noFill/>
          <a:ln w="698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0" y="6308725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0A26A835-422F-47D2-8141-29F36A3410DB}" type="slidenum">
              <a:rPr lang="es-ES" sz="2000" smtClean="0">
                <a:solidFill>
                  <a:schemeClr val="tx1"/>
                </a:solidFill>
              </a:rPr>
              <a:pPr eaLnBrk="1" hangingPunct="1">
                <a:defRPr/>
              </a:pPr>
              <a:t>‹#›</a:t>
            </a:fld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9" name="Rectangle 9"/>
          <p:cNvSpPr txBox="1">
            <a:spLocks noChangeArrowheads="1"/>
          </p:cNvSpPr>
          <p:nvPr userDrawn="1"/>
        </p:nvSpPr>
        <p:spPr bwMode="auto">
          <a:xfrm>
            <a:off x="5524500" y="6248400"/>
            <a:ext cx="3162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Roberto Capote, IAEA Nuclear Data Section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e-mail: </a:t>
            </a:r>
            <a:r>
              <a:rPr lang="en-US" b="1" u="sng" dirty="0">
                <a:solidFill>
                  <a:srgbClr val="0000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R.CapoteNoy@iaea.org</a:t>
            </a:r>
            <a:endParaRPr lang="en-US" b="1" u="sng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 Web:    </a:t>
            </a:r>
            <a:r>
              <a:rPr lang="en-US" b="1" u="sng" dirty="0">
                <a:solidFill>
                  <a:srgbClr val="0000FF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http://www-nds.iaea.org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11" name="Picture 13">
            <a:hlinkHover r:id="" action="ppaction://noaction" highlightClick="1"/>
          </p:cNvPr>
          <p:cNvPicPr preferRelativeResize="0"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83613" y="6340475"/>
            <a:ext cx="560387" cy="517525"/>
          </a:xfrm>
          <a:prstGeom prst="rect">
            <a:avLst/>
          </a:prstGeom>
          <a:noFill/>
          <a:ln w="69850">
            <a:noFill/>
            <a:miter lim="800000"/>
            <a:headEnd/>
            <a:tailEnd/>
          </a:ln>
        </p:spPr>
      </p:pic>
      <p:sp>
        <p:nvSpPr>
          <p:cNvPr id="8" name="Rectangle 9">
            <a:extLst>
              <a:ext uri="{FF2B5EF4-FFF2-40B4-BE49-F238E27FC236}">
                <a16:creationId xmlns:a16="http://schemas.microsoft.com/office/drawing/2014/main" id="{1C175D44-DA0E-4BF1-A434-7F239BBE9ED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" y="63246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GB" dirty="0">
                <a:solidFill>
                  <a:srgbClr val="0000FF"/>
                </a:solidFill>
              </a:rPr>
              <a:t>INDEN CM on structural materials (virtual)</a:t>
            </a:r>
          </a:p>
          <a:p>
            <a:pPr>
              <a:defRPr/>
            </a:pPr>
            <a:r>
              <a:rPr lang="fr-FR" dirty="0">
                <a:solidFill>
                  <a:srgbClr val="0000FF"/>
                </a:solidFill>
              </a:rPr>
              <a:t>13-16 </a:t>
            </a:r>
            <a:r>
              <a:rPr lang="fr-FR" dirty="0" err="1">
                <a:solidFill>
                  <a:srgbClr val="0000FF"/>
                </a:solidFill>
              </a:rPr>
              <a:t>December</a:t>
            </a:r>
            <a:r>
              <a:rPr lang="fr-FR" dirty="0">
                <a:solidFill>
                  <a:srgbClr val="0000FF"/>
                </a:solidFill>
              </a:rPr>
              <a:t> 2020, Vienna, IAEA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gradFill rotWithShape="1">
          <a:gsLst>
            <a:gs pos="0">
              <a:srgbClr val="80C2D9"/>
            </a:gs>
            <a:gs pos="50000">
              <a:srgbClr val="DDECC7"/>
            </a:gs>
            <a:gs pos="100000">
              <a:srgbClr val="EEF5E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2"/>
          <p:cNvSpPr>
            <a:spLocks noChangeShapeType="1"/>
          </p:cNvSpPr>
          <p:nvPr userDrawn="1"/>
        </p:nvSpPr>
        <p:spPr bwMode="ltGray">
          <a:xfrm flipV="1">
            <a:off x="0" y="6248400"/>
            <a:ext cx="9144000" cy="4763"/>
          </a:xfrm>
          <a:prstGeom prst="line">
            <a:avLst/>
          </a:prstGeom>
          <a:noFill/>
          <a:ln w="698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0" y="6308725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0A26A835-422F-47D2-8141-29F36A3410DB}" type="slidenum">
              <a:rPr lang="es-ES" sz="2000" smtClean="0">
                <a:solidFill>
                  <a:schemeClr val="tx1"/>
                </a:solidFill>
              </a:rPr>
              <a:pPr eaLnBrk="1" hangingPunct="1">
                <a:defRPr/>
              </a:pPr>
              <a:t>‹#›</a:t>
            </a:fld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9" name="Rectangle 9"/>
          <p:cNvSpPr txBox="1">
            <a:spLocks noChangeArrowheads="1"/>
          </p:cNvSpPr>
          <p:nvPr userDrawn="1"/>
        </p:nvSpPr>
        <p:spPr bwMode="auto">
          <a:xfrm>
            <a:off x="5524500" y="6248400"/>
            <a:ext cx="3162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Roberto Capote, IAEA Nuclear Data Section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e-mail: </a:t>
            </a:r>
            <a:r>
              <a:rPr lang="en-US" b="1" u="sng" dirty="0">
                <a:solidFill>
                  <a:srgbClr val="0000FF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R.CapoteNoy@iaea.org</a:t>
            </a:r>
            <a:endParaRPr lang="en-US" b="1" u="sng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 Web:    </a:t>
            </a:r>
            <a:r>
              <a:rPr lang="en-US" b="1" u="sng" dirty="0">
                <a:solidFill>
                  <a:srgbClr val="0000FF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http://www-nds.iaea.org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11" name="Picture 13">
            <a:hlinkHover r:id="" action="ppaction://noaction" highlightClick="1"/>
          </p:cNvPr>
          <p:cNvPicPr preferRelativeResize="0"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583613" y="6340475"/>
            <a:ext cx="560387" cy="517525"/>
          </a:xfrm>
          <a:prstGeom prst="rect">
            <a:avLst/>
          </a:prstGeom>
          <a:noFill/>
          <a:ln w="69850">
            <a:noFill/>
            <a:miter lim="800000"/>
            <a:headEnd/>
            <a:tailEnd/>
          </a:ln>
        </p:spPr>
      </p:pic>
      <p:sp>
        <p:nvSpPr>
          <p:cNvPr id="8" name="Rectangle 9">
            <a:extLst>
              <a:ext uri="{FF2B5EF4-FFF2-40B4-BE49-F238E27FC236}">
                <a16:creationId xmlns:a16="http://schemas.microsoft.com/office/drawing/2014/main" id="{1C175D44-DA0E-4BF1-A434-7F239BBE9ED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" y="63246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GB" dirty="0">
                <a:solidFill>
                  <a:srgbClr val="0000FF"/>
                </a:solidFill>
              </a:rPr>
              <a:t>INDEN CM on structural materials (virtual)</a:t>
            </a:r>
          </a:p>
          <a:p>
            <a:pPr>
              <a:defRPr/>
            </a:pPr>
            <a:r>
              <a:rPr lang="fr-FR" dirty="0">
                <a:solidFill>
                  <a:srgbClr val="0000FF"/>
                </a:solidFill>
              </a:rPr>
              <a:t>13-16 </a:t>
            </a:r>
            <a:r>
              <a:rPr lang="fr-FR" dirty="0" err="1">
                <a:solidFill>
                  <a:srgbClr val="0000FF"/>
                </a:solidFill>
              </a:rPr>
              <a:t>December</a:t>
            </a:r>
            <a:r>
              <a:rPr lang="fr-FR" dirty="0">
                <a:solidFill>
                  <a:srgbClr val="0000FF"/>
                </a:solidFill>
              </a:rPr>
              <a:t> 2020, Vienna, IAEA</a:t>
            </a:r>
          </a:p>
        </p:txBody>
      </p:sp>
    </p:spTree>
    <p:extLst>
      <p:ext uri="{BB962C8B-B14F-4D97-AF65-F5344CB8AC3E}">
        <p14:creationId xmlns:p14="http://schemas.microsoft.com/office/powerpoint/2010/main" val="61162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66DEF5-945A-42AF-9E70-7FBDDE5B0C7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3559854"/>
            <a:ext cx="8610600" cy="6526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6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6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6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6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6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FEFDE3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R. Capote (IAEA) and A. Trkov (JSI)</a:t>
            </a:r>
            <a:endParaRPr kumimoji="0" lang="en-GB" b="1" i="0" u="sng" strike="noStrike" kern="1200" cap="none" spc="0" normalizeH="0" baseline="0" noProof="0" dirty="0">
              <a:ln>
                <a:noFill/>
              </a:ln>
              <a:solidFill>
                <a:srgbClr val="FEFDE3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rgbClr val="FEFDE3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58D8D654-EB4E-4940-A56D-E5068D7EBAC9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964168"/>
            <a:ext cx="9425805" cy="133397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srgbClr val="FEFDE3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On angular distributions in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srgbClr val="FEFDE3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new Cr evaluations</a:t>
            </a:r>
          </a:p>
        </p:txBody>
      </p:sp>
    </p:spTree>
    <p:extLst>
      <p:ext uri="{BB962C8B-B14F-4D97-AF65-F5344CB8AC3E}">
        <p14:creationId xmlns:p14="http://schemas.microsoft.com/office/powerpoint/2010/main" val="180895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C4E9557-C66F-45BF-8F3D-E3D5F029B995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30000" contrast="57000"/>
          </a:blip>
          <a:stretch>
            <a:fillRect/>
          </a:stretch>
        </p:blipFill>
        <p:spPr>
          <a:xfrm>
            <a:off x="762000" y="616018"/>
            <a:ext cx="7620000" cy="5537091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6C08320-7D5F-4AE7-AB6C-20AA94B6FC8F}"/>
              </a:ext>
            </a:extLst>
          </p:cNvPr>
          <p:cNvSpPr txBox="1">
            <a:spLocks/>
          </p:cNvSpPr>
          <p:nvPr/>
        </p:nvSpPr>
        <p:spPr>
          <a:xfrm>
            <a:off x="511424" y="-25896"/>
            <a:ext cx="8784976" cy="864096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2"/>
                </a:solidFill>
                <a:latin typeface="Arial 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00FF"/>
                </a:solidFill>
              </a:rPr>
              <a:t>DA fluctuations and smoothing: P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  <a:r>
              <a:rPr lang="en-US" dirty="0">
                <a:solidFill>
                  <a:srgbClr val="0000FF"/>
                </a:solidFill>
              </a:rPr>
              <a:t> (E) </a:t>
            </a:r>
            <a:r>
              <a:rPr lang="en-US" dirty="0">
                <a:solidFill>
                  <a:srgbClr val="0000FF"/>
                </a:solidFill>
                <a:sym typeface="Symbol" panose="05050102010706020507" pitchFamily="18" charset="2"/>
              </a:rPr>
              <a:t> </a:t>
            </a:r>
            <a:r>
              <a:rPr lang="en-US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el</a:t>
            </a:r>
            <a:endParaRPr lang="en-US" baseline="-25000" dirty="0">
              <a:solidFill>
                <a:srgbClr val="0000FF"/>
              </a:solidFill>
            </a:endParaRPr>
          </a:p>
          <a:p>
            <a:endParaRPr lang="en-GB" b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35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56AB985-C3AB-487A-98B2-C200298D5C8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30000" contrast="46000"/>
          </a:blip>
          <a:stretch>
            <a:fillRect/>
          </a:stretch>
        </p:blipFill>
        <p:spPr>
          <a:xfrm>
            <a:off x="914400" y="609600"/>
            <a:ext cx="7327927" cy="55626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64EC1C5-40DC-4CE2-B1E4-7EA5D0BB8178}"/>
              </a:ext>
            </a:extLst>
          </p:cNvPr>
          <p:cNvSpPr txBox="1">
            <a:spLocks/>
          </p:cNvSpPr>
          <p:nvPr/>
        </p:nvSpPr>
        <p:spPr>
          <a:xfrm>
            <a:off x="587624" y="-25896"/>
            <a:ext cx="8784976" cy="864096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2"/>
                </a:solidFill>
                <a:latin typeface="Arial 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00FF"/>
                </a:solidFill>
              </a:rPr>
              <a:t>DA fluctuations and smoothing: P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(E) </a:t>
            </a:r>
            <a:r>
              <a:rPr lang="en-US" dirty="0">
                <a:solidFill>
                  <a:srgbClr val="0000FF"/>
                </a:solidFill>
                <a:sym typeface="Symbol" panose="05050102010706020507" pitchFamily="18" charset="2"/>
              </a:rPr>
              <a:t> </a:t>
            </a:r>
            <a:r>
              <a:rPr lang="en-US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el</a:t>
            </a:r>
            <a:endParaRPr lang="en-US" baseline="-25000" dirty="0">
              <a:solidFill>
                <a:srgbClr val="0000FF"/>
              </a:solidFill>
            </a:endParaRPr>
          </a:p>
          <a:p>
            <a:endParaRPr lang="en-GB" b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837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5445F9-862C-4EF0-84C7-82F2388BB70B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1000" contrast="33000"/>
          </a:blip>
          <a:stretch>
            <a:fillRect/>
          </a:stretch>
        </p:blipFill>
        <p:spPr>
          <a:xfrm>
            <a:off x="838200" y="609600"/>
            <a:ext cx="7258182" cy="5502367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9229D50-D264-4024-BF97-E6622E99A515}"/>
              </a:ext>
            </a:extLst>
          </p:cNvPr>
          <p:cNvSpPr txBox="1">
            <a:spLocks/>
          </p:cNvSpPr>
          <p:nvPr/>
        </p:nvSpPr>
        <p:spPr>
          <a:xfrm>
            <a:off x="587624" y="-25896"/>
            <a:ext cx="8784976" cy="864096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2"/>
                </a:solidFill>
                <a:latin typeface="Arial 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00FF"/>
                </a:solidFill>
              </a:rPr>
              <a:t>DA fluctuations and smoothing: P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(E) </a:t>
            </a:r>
            <a:r>
              <a:rPr lang="en-US" dirty="0">
                <a:solidFill>
                  <a:srgbClr val="0000FF"/>
                </a:solidFill>
                <a:sym typeface="Symbol" panose="05050102010706020507" pitchFamily="18" charset="2"/>
              </a:rPr>
              <a:t> </a:t>
            </a:r>
            <a:r>
              <a:rPr lang="en-US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el</a:t>
            </a:r>
            <a:endParaRPr lang="en-US" baseline="-25000" dirty="0">
              <a:solidFill>
                <a:srgbClr val="0000FF"/>
              </a:solidFill>
            </a:endParaRPr>
          </a:p>
          <a:p>
            <a:endParaRPr lang="en-GB" b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482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4A8252A-A52A-4838-85C9-379747E31511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15000" contrast="25000"/>
          </a:blip>
          <a:stretch>
            <a:fillRect/>
          </a:stretch>
        </p:blipFill>
        <p:spPr>
          <a:xfrm>
            <a:off x="0" y="80143"/>
            <a:ext cx="4261336" cy="30681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4F7D919-8B30-4C31-BE97-261F1F76E51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15000" contrast="25000"/>
          </a:blip>
          <a:stretch>
            <a:fillRect/>
          </a:stretch>
        </p:blipFill>
        <p:spPr>
          <a:xfrm>
            <a:off x="4806464" y="79131"/>
            <a:ext cx="4261336" cy="30691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16F2C1-4341-463E-B80C-9A5CD5465A14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-15000" contrast="25000"/>
          </a:blip>
          <a:stretch>
            <a:fillRect/>
          </a:stretch>
        </p:blipFill>
        <p:spPr>
          <a:xfrm>
            <a:off x="4806463" y="3124200"/>
            <a:ext cx="4261337" cy="30691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BA85114-7D27-4328-93D5-9E3B1A7C84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-15000" contrast="25000"/>
          </a:blip>
          <a:stretch>
            <a:fillRect/>
          </a:stretch>
        </p:blipFill>
        <p:spPr>
          <a:xfrm>
            <a:off x="0" y="3148250"/>
            <a:ext cx="4261336" cy="3069120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028D3F4E-BEA3-4AB1-8E0F-F9397DE60810}"/>
              </a:ext>
            </a:extLst>
          </p:cNvPr>
          <p:cNvSpPr/>
          <p:nvPr/>
        </p:nvSpPr>
        <p:spPr bwMode="auto">
          <a:xfrm>
            <a:off x="4311162" y="1143000"/>
            <a:ext cx="457200" cy="1143000"/>
          </a:xfrm>
          <a:prstGeom prst="rightArrow">
            <a:avLst/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4D521B7D-2C2E-461B-8B4A-ED8413A35D58}"/>
              </a:ext>
            </a:extLst>
          </p:cNvPr>
          <p:cNvSpPr/>
          <p:nvPr/>
        </p:nvSpPr>
        <p:spPr bwMode="auto">
          <a:xfrm>
            <a:off x="4267200" y="4038600"/>
            <a:ext cx="457200" cy="1143000"/>
          </a:xfrm>
          <a:prstGeom prst="rightArrow">
            <a:avLst/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B1723AC-404C-45D0-8989-E35D523CD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613690"/>
            <a:ext cx="1905000" cy="367510"/>
          </a:xfrm>
        </p:spPr>
        <p:txBody>
          <a:bodyPr/>
          <a:lstStyle/>
          <a:p>
            <a:r>
              <a:rPr lang="en-US" sz="1800" b="1" dirty="0">
                <a:solidFill>
                  <a:srgbClr val="0000FF"/>
                </a:solidFill>
              </a:rPr>
              <a:t>DA: 500 keV</a:t>
            </a:r>
            <a:endParaRPr lang="en-GB" sz="1800" b="1" dirty="0">
              <a:solidFill>
                <a:srgbClr val="0000FF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DE11AAA-5CDD-4D92-8F6E-55C4EF70761F}"/>
              </a:ext>
            </a:extLst>
          </p:cNvPr>
          <p:cNvSpPr txBox="1">
            <a:spLocks/>
          </p:cNvSpPr>
          <p:nvPr/>
        </p:nvSpPr>
        <p:spPr>
          <a:xfrm>
            <a:off x="5105400" y="1600200"/>
            <a:ext cx="1905000" cy="36751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1800" b="1" kern="0">
                <a:solidFill>
                  <a:srgbClr val="0000FF"/>
                </a:solidFill>
              </a:rPr>
              <a:t>DA: 500 keV</a:t>
            </a:r>
            <a:endParaRPr lang="en-GB" sz="1800" b="1" kern="0" dirty="0">
              <a:solidFill>
                <a:srgbClr val="0000FF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B932D53-F360-45CE-B438-B10E0125B6D1}"/>
              </a:ext>
            </a:extLst>
          </p:cNvPr>
          <p:cNvSpPr txBox="1">
            <a:spLocks/>
          </p:cNvSpPr>
          <p:nvPr/>
        </p:nvSpPr>
        <p:spPr>
          <a:xfrm>
            <a:off x="304800" y="4737890"/>
            <a:ext cx="1905000" cy="36751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1800" b="1" kern="0" dirty="0">
                <a:solidFill>
                  <a:srgbClr val="0000FF"/>
                </a:solidFill>
              </a:rPr>
              <a:t>DA: 800 keV</a:t>
            </a:r>
            <a:endParaRPr lang="en-GB" sz="1800" b="1" kern="0" dirty="0">
              <a:solidFill>
                <a:srgbClr val="0000FF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7338AF0-A818-46B2-A1E6-2FD5ED9BF722}"/>
              </a:ext>
            </a:extLst>
          </p:cNvPr>
          <p:cNvSpPr txBox="1">
            <a:spLocks/>
          </p:cNvSpPr>
          <p:nvPr/>
        </p:nvSpPr>
        <p:spPr>
          <a:xfrm>
            <a:off x="5029200" y="4724400"/>
            <a:ext cx="1905000" cy="36751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1800" b="1" kern="0" dirty="0">
                <a:solidFill>
                  <a:srgbClr val="0000FF"/>
                </a:solidFill>
              </a:rPr>
              <a:t>DA: 800 keV</a:t>
            </a:r>
            <a:endParaRPr lang="en-GB" sz="1800" b="1" kern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672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10436E-EF54-4D95-949F-932D055CE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5169"/>
            <a:ext cx="8229600" cy="61199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AC0E74-D3E0-42EC-B37F-EF2F495ACD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673574"/>
            <a:ext cx="3450101" cy="2627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104463"/>
      </p:ext>
    </p:extLst>
  </p:cSld>
  <p:clrMapOvr>
    <a:masterClrMapping/>
  </p:clrMapOvr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</Words>
  <Application>Microsoft Office PowerPoint</Application>
  <PresentationFormat>On-screen Show (4:3)</PresentationFormat>
  <Paragraphs>11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</vt:lpstr>
      <vt:lpstr>Times New Roman</vt:lpstr>
      <vt:lpstr>Notebook</vt:lpstr>
      <vt:lpstr>1_Notebook</vt:lpstr>
      <vt:lpstr>PowerPoint Presentation</vt:lpstr>
      <vt:lpstr>PowerPoint Presentation</vt:lpstr>
      <vt:lpstr>PowerPoint Presentation</vt:lpstr>
      <vt:lpstr>PowerPoint Presentation</vt:lpstr>
      <vt:lpstr>DA: 500 keV</vt:lpstr>
      <vt:lpstr>PowerPoint Presentation</vt:lpstr>
    </vt:vector>
  </TitlesOfParts>
  <Company>IAEA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CAPOTE NOY, Roberto</dc:creator>
  <cp:lastModifiedBy>CAPOTE NOY, Roberto Mario</cp:lastModifiedBy>
  <cp:revision>1145</cp:revision>
  <cp:lastPrinted>2014-10-29T14:15:06Z</cp:lastPrinted>
  <dcterms:created xsi:type="dcterms:W3CDTF">2004-06-28T13:44:54Z</dcterms:created>
  <dcterms:modified xsi:type="dcterms:W3CDTF">2021-01-18T13:18:49Z</dcterms:modified>
</cp:coreProperties>
</file>